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0" r:id="rId10"/>
    <p:sldId id="271" r:id="rId11"/>
    <p:sldId id="265" r:id="rId12"/>
    <p:sldId id="266" r:id="rId13"/>
    <p:sldId id="267" r:id="rId14"/>
    <p:sldId id="269" r:id="rId15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shi Rathod" initials="SR" lastIdx="2" clrIdx="0">
    <p:extLst>
      <p:ext uri="{19B8F6BF-5375-455C-9EA6-DF929625EA0E}">
        <p15:presenceInfo xmlns:p15="http://schemas.microsoft.com/office/powerpoint/2012/main" userId="91c2cc7402eb2b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24B2B9-339E-8CE8-7C01-88278B4401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EXPOSYS DATA LABS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0AC9C2-5F17-D4DE-32F0-ED3D4345F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4C589-E8F4-44C9-86BF-885DAD088685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FDBF1-7BF6-D6FC-8CC4-7180BBE09D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25E72-8738-18A9-9869-0007DD3606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B7198-5FDA-4FB5-8485-4482FA366D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38804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EXPOSYS DATA LABS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1E5ED-C5E0-4CA1-8E05-24272B0A9713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35DF7-03B0-4B80-9EE5-2BE94D269F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06492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sldNum"/>
          </p:nvPr>
        </p:nvSpPr>
        <p:spPr>
          <a:xfrm>
            <a:off x="8428320" y="6414840"/>
            <a:ext cx="258120" cy="248040"/>
          </a:xfrm>
          <a:prstGeom prst="rect">
            <a:avLst/>
          </a:prstGeom>
        </p:spPr>
        <p:txBody>
          <a:bodyPr lIns="45720" rIns="45720" anchor="ctr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3"/>
          <p:cNvSpPr/>
          <p:nvPr/>
        </p:nvSpPr>
        <p:spPr>
          <a:xfrm>
            <a:off x="3068640" y="1870200"/>
            <a:ext cx="3018600" cy="366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rIns="4572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1800" b="1" strike="noStrike" spc="-1">
                <a:solidFill>
                  <a:srgbClr val="FFFFFF"/>
                </a:solidFill>
                <a:latin typeface="Caviar Dreams"/>
                <a:ea typeface="Caviar Dreams"/>
              </a:rPr>
              <a:t>Student Feedback System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-1136006" y="1829160"/>
            <a:ext cx="10958452" cy="117198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rIns="4572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Name: Dhiraj Kumar Shastri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Development Task: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Multi-Page Responsive Website.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2058300" y="3856853"/>
            <a:ext cx="4569840" cy="80453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GETFIT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FITNESS GYM RESPONSIVE WEBSITE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0485E-7B11-0D5A-A1CD-829B40306BCB}"/>
              </a:ext>
            </a:extLst>
          </p:cNvPr>
          <p:cNvSpPr txBox="1"/>
          <p:nvPr/>
        </p:nvSpPr>
        <p:spPr>
          <a:xfrm>
            <a:off x="2192694" y="786416"/>
            <a:ext cx="4348065" cy="40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EXPOSYS DATA LABS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9591-A865-57A9-6F59-EFE9076C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41" y="172325"/>
            <a:ext cx="5763718" cy="1120485"/>
          </a:xfrm>
        </p:spPr>
        <p:txBody>
          <a:bodyPr/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600" b="1" spc="-1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Each page is responsive and uses the size of the design content:</a:t>
            </a:r>
            <a:endParaRPr lang="en-IN" sz="1600" b="1" spc="-1" dirty="0">
              <a:solidFill>
                <a:srgbClr val="000000"/>
              </a:solidFill>
              <a:latin typeface="Times New Roman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15702-4A62-C445-CE58-082E4D06D95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81259" y="2552620"/>
            <a:ext cx="1959428" cy="50936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View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9D1CDD6-891F-0042-F4BB-361B05A7C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77" y="2822687"/>
            <a:ext cx="2040779" cy="362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2632D9B2-FA21-060D-69A5-2B18A345F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419" y="1877743"/>
            <a:ext cx="2544804" cy="311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See the source image">
            <a:extLst>
              <a:ext uri="{FF2B5EF4-FFF2-40B4-BE49-F238E27FC236}">
                <a16:creationId xmlns:a16="http://schemas.microsoft.com/office/drawing/2014/main" id="{E761B34C-AA86-C747-6699-EC5D546E84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B4C99E-07D8-DBD4-8402-32FCC6667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8" y="3303811"/>
            <a:ext cx="1449455" cy="2665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65F418-AA46-3B6D-B00E-90A67038F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18" y="2108188"/>
            <a:ext cx="2133298" cy="264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73C905-B6DA-9A3D-7FE1-435B052393B5}"/>
              </a:ext>
            </a:extLst>
          </p:cNvPr>
          <p:cNvSpPr txBox="1"/>
          <p:nvPr/>
        </p:nvSpPr>
        <p:spPr>
          <a:xfrm>
            <a:off x="3176766" y="1539189"/>
            <a:ext cx="2343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Tablet View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CA718154-44D8-66C2-288F-EB86BF21C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674" y="4061837"/>
            <a:ext cx="3200401" cy="257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DC48B1-80EC-9E4B-F6CA-3CF48E5D10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645" y="4145281"/>
            <a:ext cx="3135717" cy="1824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8FF86B-CCFA-1FEF-031A-890C8C18DCB2}"/>
              </a:ext>
            </a:extLst>
          </p:cNvPr>
          <p:cNvSpPr txBox="1"/>
          <p:nvPr/>
        </p:nvSpPr>
        <p:spPr>
          <a:xfrm>
            <a:off x="6319520" y="3654021"/>
            <a:ext cx="188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 View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167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4"/>
          <p:cNvSpPr/>
          <p:nvPr/>
        </p:nvSpPr>
        <p:spPr>
          <a:xfrm>
            <a:off x="1270800" y="401084"/>
            <a:ext cx="6602040" cy="76944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Technology Used </a:t>
            </a:r>
            <a:endParaRPr lang="en-IN" sz="4400" b="1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95C6E-CD21-4DAF-B4AD-4212D995F8BD}"/>
              </a:ext>
            </a:extLst>
          </p:cNvPr>
          <p:cNvSpPr txBox="1"/>
          <p:nvPr/>
        </p:nvSpPr>
        <p:spPr>
          <a:xfrm>
            <a:off x="716714" y="1571609"/>
            <a:ext cx="6151446" cy="411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technologies used are: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HTML (Hypertext markup language)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CSS (Cascading style sheet)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SASS (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Syntactically Awesome Stylesheet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)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JavaScript</a:t>
            </a:r>
          </a:p>
          <a:p>
            <a:pPr>
              <a:lnSpc>
                <a:spcPct val="150000"/>
              </a:lnSpc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Editor: 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Visual Studio Code</a:t>
            </a:r>
          </a:p>
          <a:p>
            <a:pPr>
              <a:lnSpc>
                <a:spcPct val="150000"/>
              </a:lnSpc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Browser: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Google Chrome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386080" y="1604759"/>
            <a:ext cx="8595000" cy="411048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>
            <a:spAutoFit/>
          </a:bodyPr>
          <a:lstStyle/>
          <a:p>
            <a:pPr marL="180360" indent="-180000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IN" sz="1600" b="0" strike="noStrike" spc="-1" dirty="0">
                <a:solidFill>
                  <a:srgbClr val="1C1C1C"/>
                </a:solidFill>
                <a:latin typeface="Times New Roman"/>
                <a:ea typeface="Times New Roman"/>
              </a:rPr>
              <a:t>Future Scope for the Fitness Website is immense.</a:t>
            </a:r>
            <a:endParaRPr lang="en-IN" sz="1600" b="0" strike="noStrike" spc="-1" dirty="0">
              <a:latin typeface="Arial"/>
            </a:endParaRPr>
          </a:p>
          <a:p>
            <a:pPr marL="180360" indent="-180000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US" sz="1600" spc="-1" dirty="0">
                <a:solidFill>
                  <a:srgbClr val="1C1C1C"/>
                </a:solidFill>
                <a:latin typeface="Times New Roman"/>
              </a:rPr>
              <a:t>The health and fitness industry has become extremely diverse in the range of services and facilities it offers; varying from large-scale leisure centers and gymnasiums to individual personal trainers who travel from one client to the next in their cars.</a:t>
            </a:r>
          </a:p>
          <a:p>
            <a:pPr marL="180360" indent="-180000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IN" sz="1600" spc="-1" dirty="0">
                <a:solidFill>
                  <a:srgbClr val="1C1C1C"/>
                </a:solidFill>
                <a:latin typeface="Times New Roman"/>
              </a:rPr>
              <a:t>This project has been developed in such a manner, that new changes(plans and offers) can be constantly applied.</a:t>
            </a:r>
          </a:p>
          <a:p>
            <a:pPr marL="180360" indent="-180000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this reason, it is a must-have for any business in the fitness industry.</a:t>
            </a:r>
          </a:p>
          <a:p>
            <a:pPr marL="180360" indent="-180000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IN" sz="1600" b="0" strike="noStrike" spc="-1" dirty="0">
                <a:solidFill>
                  <a:srgbClr val="1C1C1C"/>
                </a:solidFill>
                <a:latin typeface="Times New Roman"/>
                <a:ea typeface="Times New Roman"/>
              </a:rPr>
              <a:t>Various other options can also be added for the better usability of the project.</a:t>
            </a:r>
            <a:endParaRPr lang="en-IN" sz="1600" b="0" strike="noStrike" spc="-1" dirty="0">
              <a:latin typeface="Arial"/>
            </a:endParaRPr>
          </a:p>
          <a:p>
            <a:pPr marL="180360" indent="-180000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IN" sz="1600" b="0" strike="noStrike" spc="-1" dirty="0">
                <a:solidFill>
                  <a:srgbClr val="1C1C1C"/>
                </a:solidFill>
                <a:latin typeface="Times New Roman"/>
                <a:ea typeface="Times New Roman"/>
              </a:rPr>
              <a:t>This project is the base for later enhancements such as porting this project as a smartphone app connected to the internet since smartphones and high-speed internet have become an integral part of society.</a:t>
            </a:r>
            <a:endParaRPr lang="en-IN" sz="1600" b="0" strike="noStrike" spc="-1" dirty="0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1826100" y="417659"/>
            <a:ext cx="5491440" cy="76944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Future Scope </a:t>
            </a:r>
            <a:endParaRPr lang="en-IN" sz="44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3"/>
          <p:cNvSpPr/>
          <p:nvPr/>
        </p:nvSpPr>
        <p:spPr>
          <a:xfrm>
            <a:off x="311642" y="1387917"/>
            <a:ext cx="7302137" cy="3002745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rIns="4572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As a conclusion, I can say that this internship was a wonderful experience.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Thanks for giving me this project, I acquired deeper knowledge concerning my technical skills but I was also personally benefitted.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There are huge opportunities available for the students who want to work in this field. Many private and public organizations hire web designer for their online work and website development.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Also an experienced person in this field can also work as a freelancer; there are many online companies which provide online projects to the individuals.</a:t>
            </a:r>
          </a:p>
        </p:txBody>
      </p:sp>
      <p:sp>
        <p:nvSpPr>
          <p:cNvPr id="100" name="CustomShape 4"/>
          <p:cNvSpPr/>
          <p:nvPr/>
        </p:nvSpPr>
        <p:spPr>
          <a:xfrm>
            <a:off x="2048940" y="309238"/>
            <a:ext cx="5045760" cy="76944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Conclusion</a:t>
            </a:r>
            <a:endParaRPr lang="en-IN" sz="44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"/>
          <p:cNvSpPr/>
          <p:nvPr/>
        </p:nvSpPr>
        <p:spPr>
          <a:xfrm>
            <a:off x="2333520" y="2748240"/>
            <a:ext cx="4642560" cy="1005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60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THANK YOU </a:t>
            </a:r>
            <a:endParaRPr lang="en-IN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571779" y="1743090"/>
            <a:ext cx="7489870" cy="33718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rIns="4572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Nowadays online service is the best competitive edge for any organization which makes it different from other organizations.</a:t>
            </a:r>
          </a:p>
          <a:p>
            <a:pPr marL="285750" indent="-285750" algn="just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The Online Fitness Gym is such a system that provides the best platform for ease of access to the Gym Staff. </a:t>
            </a:r>
          </a:p>
          <a:p>
            <a:pPr marL="285750" indent="-285750" algn="just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Customer can check his updates online anytime about fitness or diet plan etc.</a:t>
            </a:r>
          </a:p>
          <a:p>
            <a:pPr marL="285750" indent="-285750" algn="just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The focus of this project is about online services for a fitness club but by minimizing all those defects which are found in the currently available manually file system.</a:t>
            </a:r>
          </a:p>
          <a:p>
            <a:pPr marL="285750" indent="-285750" algn="just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This is the best platform for customers and gym members to interact freely with each other.</a:t>
            </a:r>
            <a:endParaRPr lang="en-IN" sz="1600" b="0" strike="noStrike" spc="-1" dirty="0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3477001" y="491040"/>
            <a:ext cx="2189638" cy="76944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rIns="4572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Abstract</a:t>
            </a:r>
            <a:endParaRPr lang="en-IN" sz="44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3"/>
          <p:cNvSpPr/>
          <p:nvPr/>
        </p:nvSpPr>
        <p:spPr>
          <a:xfrm>
            <a:off x="503820" y="1721399"/>
            <a:ext cx="8136000" cy="337650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>
            <a:spAutoFit/>
          </a:bodyPr>
          <a:lstStyle/>
          <a:p>
            <a:pPr marL="180360" indent="-180000" algn="just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Fitness and health have become one of the major aspects of concern nowadays. </a:t>
            </a:r>
          </a:p>
          <a:p>
            <a:pPr marL="180360" indent="-180000" algn="just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With new ideas and evolution in the sector of living healthy, and exercising, there is now the unlimited possibility of what we can do. </a:t>
            </a:r>
          </a:p>
          <a:p>
            <a:pPr marL="180360" indent="-180000" algn="just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And the best part about being in this digitalized era is that you have access to almost everything online. </a:t>
            </a:r>
          </a:p>
          <a:p>
            <a:pPr marL="180360" indent="-180000" algn="just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That’s right, now there is no need to wait for health tips, gym memberships, reserve and book personal trainers, or even shop for gym equipment the old-fashioned way. </a:t>
            </a:r>
          </a:p>
          <a:p>
            <a:pPr marL="180360" indent="-180000" algn="just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A simple effective and appealing Fitness and Gym website that allows you easy access to all of these.</a:t>
            </a:r>
            <a:endParaRPr lang="en-IN" sz="1600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CustomShape 4"/>
          <p:cNvSpPr/>
          <p:nvPr/>
        </p:nvSpPr>
        <p:spPr>
          <a:xfrm>
            <a:off x="1943100" y="475979"/>
            <a:ext cx="5257440" cy="76944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400" b="1" strike="noStrike" spc="-171" dirty="0">
                <a:solidFill>
                  <a:srgbClr val="000000"/>
                </a:solidFill>
                <a:latin typeface="Times New Roman"/>
                <a:ea typeface="Times New Roman"/>
              </a:rPr>
              <a:t>Introduction</a:t>
            </a:r>
            <a:endParaRPr lang="en-IN" sz="44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3"/>
          <p:cNvSpPr/>
          <p:nvPr/>
        </p:nvSpPr>
        <p:spPr>
          <a:xfrm>
            <a:off x="541176" y="1624301"/>
            <a:ext cx="7772400" cy="226408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rIns="45720">
            <a:spAutoFit/>
          </a:bodyPr>
          <a:lstStyle/>
          <a:p>
            <a:pPr marL="180360" indent="-180000" algn="just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In other countries there are a large number of fitness clubs. </a:t>
            </a:r>
          </a:p>
          <a:p>
            <a:pPr marL="180360" indent="-180000" algn="just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Some of them have only static websites and work manually and do not have such a system as I am going to propose.</a:t>
            </a:r>
          </a:p>
          <a:p>
            <a:pPr marL="180360" indent="-180000" algn="just">
              <a:lnSpc>
                <a:spcPct val="150000"/>
              </a:lnSpc>
              <a:buClr>
                <a:srgbClr val="1C1C1C"/>
              </a:buClr>
              <a:buFont typeface="Symbol" charset="2"/>
              <a:buChar char=""/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Existing System is not providing proper video facilities and diet plans to the member. Time-consuming system. No proper system to make announcements. The message update is not there. Inefficient and slow search.</a:t>
            </a:r>
            <a:endParaRPr lang="en-IN" sz="1600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CustomShape 4"/>
          <p:cNvSpPr/>
          <p:nvPr/>
        </p:nvSpPr>
        <p:spPr>
          <a:xfrm>
            <a:off x="2205884" y="427430"/>
            <a:ext cx="4731873" cy="76944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45720" rIns="4572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Problem Statement</a:t>
            </a:r>
            <a:endParaRPr lang="en-IN" sz="44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3"/>
          <p:cNvSpPr/>
          <p:nvPr/>
        </p:nvSpPr>
        <p:spPr>
          <a:xfrm>
            <a:off x="566074" y="1381439"/>
            <a:ext cx="7547246" cy="401840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rIns="45720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 marL="432000" indent="-323640" algn="just">
              <a:lnSpc>
                <a:spcPct val="150000"/>
              </a:lnSpc>
              <a:buClr>
                <a:srgbClr val="1C1C1C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1600" spc="-1" dirty="0">
                <a:solidFill>
                  <a:srgbClr val="000000"/>
                </a:solidFill>
                <a:latin typeface="Times New Roman"/>
              </a:rPr>
              <a:t>Proposed System consists of a user-friendly website eff</a:t>
            </a:r>
            <a:r>
              <a:rPr lang="en-US" sz="1600" spc="-1" dirty="0" err="1">
                <a:solidFill>
                  <a:srgbClr val="000000"/>
                </a:solidFill>
                <a:latin typeface="Times New Roman"/>
              </a:rPr>
              <a:t>icient</a:t>
            </a: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 and proper availability of data</a:t>
            </a:r>
            <a:r>
              <a:rPr lang="en-IN" sz="1600" spc="-1" dirty="0">
                <a:solidFill>
                  <a:srgbClr val="000000"/>
                </a:solidFill>
                <a:latin typeface="Times New Roman"/>
              </a:rPr>
              <a:t> which is provided.</a:t>
            </a:r>
          </a:p>
          <a:p>
            <a:pPr marL="432000" indent="-323640" algn="just">
              <a:lnSpc>
                <a:spcPct val="150000"/>
              </a:lnSpc>
              <a:buClr>
                <a:srgbClr val="1C1C1C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1600" spc="-1" dirty="0">
                <a:solidFill>
                  <a:srgbClr val="000000"/>
                </a:solidFill>
                <a:latin typeface="Times New Roman"/>
              </a:rPr>
              <a:t>Here, the Website is divided into four main parts which are Home, About, Plans, and Trainers.</a:t>
            </a:r>
          </a:p>
          <a:p>
            <a:pPr marL="432000" indent="-323640" algn="just">
              <a:lnSpc>
                <a:spcPct val="150000"/>
              </a:lnSpc>
              <a:buClr>
                <a:srgbClr val="1C1C1C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1600" spc="-1" dirty="0">
                <a:solidFill>
                  <a:srgbClr val="000000"/>
                </a:solidFill>
                <a:latin typeface="Times New Roman"/>
              </a:rPr>
              <a:t>Along with this other useful options like contact us and blogs are also made available at navigation.</a:t>
            </a:r>
          </a:p>
          <a:p>
            <a:pPr marL="432000" indent="-323640" algn="just">
              <a:lnSpc>
                <a:spcPct val="150000"/>
              </a:lnSpc>
              <a:buClr>
                <a:srgbClr val="1C1C1C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IN" sz="1600" spc="-1" dirty="0">
                <a:solidFill>
                  <a:srgbClr val="000000"/>
                </a:solidFill>
                <a:latin typeface="Times New Roman"/>
              </a:rPr>
              <a:t>Customer can view detailed information/features list through about the gym.</a:t>
            </a:r>
          </a:p>
          <a:p>
            <a:pPr marL="432000" indent="-323640" algn="just">
              <a:lnSpc>
                <a:spcPct val="150000"/>
              </a:lnSpc>
              <a:buClr>
                <a:srgbClr val="1C1C1C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Fitness class options with training page, Social media icons, Timeline, Pricing Table, Map on the Contact page, testimonial section, and the Form are the key sections on the page.</a:t>
            </a:r>
            <a:endParaRPr lang="en-IN" sz="1600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CustomShape 4"/>
          <p:cNvSpPr/>
          <p:nvPr/>
        </p:nvSpPr>
        <p:spPr>
          <a:xfrm>
            <a:off x="1029960" y="305999"/>
            <a:ext cx="7083360" cy="76944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IN" sz="4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Proposed System</a:t>
            </a:r>
            <a:endParaRPr lang="en-IN" sz="44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E2D76-936D-2D5D-14D5-FA059B9A51E9}"/>
              </a:ext>
            </a:extLst>
          </p:cNvPr>
          <p:cNvSpPr txBox="1"/>
          <p:nvPr/>
        </p:nvSpPr>
        <p:spPr>
          <a:xfrm>
            <a:off x="1259840" y="519158"/>
            <a:ext cx="830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GETFIT website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17B96-8D23-C13E-0210-CE4EF2714376}"/>
              </a:ext>
            </a:extLst>
          </p:cNvPr>
          <p:cNvSpPr txBox="1"/>
          <p:nvPr/>
        </p:nvSpPr>
        <p:spPr>
          <a:xfrm>
            <a:off x="589280" y="1480851"/>
            <a:ext cx="7447280" cy="562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Landing Page.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Page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the details about 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Getfit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gym.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Plans Page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plans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by the gym.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Trainers Page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Trainer Details and their social media handles.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 Page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posts for reading and getting information about fitness.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Page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you could try and reach us for any help.</a:t>
            </a:r>
          </a:p>
          <a:p>
            <a:pPr>
              <a:lnSpc>
                <a:spcPct val="15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610222" y="1646181"/>
            <a:ext cx="7470088" cy="226408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5720" rIns="45720" anchor="ctr">
            <a:spAutoFit/>
          </a:bodyPr>
          <a:lstStyle/>
          <a:p>
            <a:pPr marL="432000" indent="-323640" algn="just">
              <a:lnSpc>
                <a:spcPct val="150000"/>
              </a:lnSpc>
              <a:buClr>
                <a:srgbClr val="1C1C1C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To remove the manual or paperwork in the Fitness club.</a:t>
            </a:r>
          </a:p>
          <a:p>
            <a:pPr marL="432000" indent="-323640" algn="just">
              <a:lnSpc>
                <a:spcPct val="150000"/>
              </a:lnSpc>
              <a:buClr>
                <a:srgbClr val="1C1C1C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Provide a platform with an interactive user interface for both customers and admin.</a:t>
            </a:r>
          </a:p>
          <a:p>
            <a:pPr marL="432000" indent="-323640" algn="just">
              <a:lnSpc>
                <a:spcPct val="150000"/>
              </a:lnSpc>
              <a:buClr>
                <a:srgbClr val="1C1C1C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Save the time of both admin and customer.</a:t>
            </a:r>
          </a:p>
          <a:p>
            <a:pPr marL="432000" indent="-323640" algn="just">
              <a:lnSpc>
                <a:spcPct val="150000"/>
              </a:lnSpc>
              <a:buClr>
                <a:srgbClr val="1C1C1C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Get online Plans in an efficient manner. </a:t>
            </a:r>
          </a:p>
          <a:p>
            <a:pPr marL="432000" indent="-323640" algn="just">
              <a:lnSpc>
                <a:spcPct val="150000"/>
              </a:lnSpc>
              <a:buClr>
                <a:srgbClr val="1C1C1C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To save cost for each user.</a:t>
            </a:r>
          </a:p>
          <a:p>
            <a:pPr marL="432000" indent="-323640" algn="just">
              <a:lnSpc>
                <a:spcPct val="150000"/>
              </a:lnSpc>
              <a:buClr>
                <a:srgbClr val="1C1C1C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Times New Roman"/>
              </a:rPr>
              <a:t>User friendly</a:t>
            </a:r>
            <a:r>
              <a:rPr lang="en-IN" sz="1600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D4AF8-7F69-D637-EF34-8E027498D992}"/>
              </a:ext>
            </a:extLst>
          </p:cNvPr>
          <p:cNvSpPr txBox="1"/>
          <p:nvPr/>
        </p:nvSpPr>
        <p:spPr>
          <a:xfrm>
            <a:off x="2285820" y="438370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Advantages</a:t>
            </a:r>
            <a:endParaRPr lang="en-IN" sz="4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9360"/>
            <a:ext cx="9143640" cy="6857640"/>
          </a:xfrm>
          <a:prstGeom prst="rect">
            <a:avLst/>
          </a:prstGeom>
          <a:noFill/>
          <a:ln w="174600">
            <a:solidFill>
              <a:srgbClr val="93CDD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225000" y="2104920"/>
            <a:ext cx="8694000" cy="3639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45000" rIns="4572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1800" b="1" strike="noStrike" spc="-1">
                <a:solidFill>
                  <a:srgbClr val="1C1C1C"/>
                </a:solidFill>
                <a:latin typeface="Times New Roman"/>
                <a:ea typeface="Times New Roman"/>
              </a:rPr>
              <a:t>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2020122" y="669348"/>
            <a:ext cx="7908840" cy="33855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rIns="4572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IN" sz="1600" b="1" spc="-1" dirty="0">
                <a:solidFill>
                  <a:srgbClr val="000000"/>
                </a:solidFill>
                <a:latin typeface="Times New Roman"/>
              </a:rPr>
              <a:t>Few screenshots from GETFIT Fitness Website Project: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ED335-7830-41F9-B14C-A97649792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579" y="1667890"/>
            <a:ext cx="4572001" cy="1927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77A4C-7B5E-4E70-95E1-018634F8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6353" y="4255312"/>
            <a:ext cx="4872183" cy="23815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9E88C-54AB-4B8B-8C08-3FF75B1FB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22" y="518694"/>
            <a:ext cx="6228751" cy="2339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8C8E0-5B08-41BA-B235-14C207176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4790" y="3400858"/>
            <a:ext cx="6496032" cy="314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99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</TotalTime>
  <Words>853</Words>
  <Application>Microsoft Office PowerPoint</Application>
  <PresentationFormat>On-screen Show (4:3)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Caviar Dreams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Each page is responsive and uses the size of the design content: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DHIRAJ SHASTRI</cp:lastModifiedBy>
  <cp:revision>13</cp:revision>
  <dcterms:modified xsi:type="dcterms:W3CDTF">2022-07-22T06:10:05Z</dcterms:modified>
  <dc:language>en-IN</dc:language>
</cp:coreProperties>
</file>